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14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283" r:id="rId39"/>
    <p:sldId id="284" r:id="rId40"/>
    <p:sldId id="293" r:id="rId41"/>
    <p:sldId id="268" r:id="rId42"/>
    <p:sldId id="307" r:id="rId43"/>
    <p:sldId id="308" r:id="rId44"/>
    <p:sldId id="302" r:id="rId45"/>
    <p:sldId id="26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>
        <p:scale>
          <a:sx n="100" d="100"/>
          <a:sy n="100" d="100"/>
        </p:scale>
        <p:origin x="10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4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8" y="4080982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7860560" y="4080982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195135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le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698</Words>
  <Application>Microsoft Office PowerPoint</Application>
  <PresentationFormat>Grand écran</PresentationFormat>
  <Paragraphs>320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27</cp:revision>
  <dcterms:created xsi:type="dcterms:W3CDTF">2021-03-23T19:26:31Z</dcterms:created>
  <dcterms:modified xsi:type="dcterms:W3CDTF">2021-03-27T15:09:25Z</dcterms:modified>
</cp:coreProperties>
</file>